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62" r:id="rId10"/>
    <p:sldId id="263" r:id="rId11"/>
    <p:sldId id="273" r:id="rId12"/>
    <p:sldId id="276" r:id="rId13"/>
    <p:sldId id="274" r:id="rId14"/>
    <p:sldId id="277" r:id="rId15"/>
    <p:sldId id="275" r:id="rId16"/>
    <p:sldId id="264" r:id="rId17"/>
    <p:sldId id="265" r:id="rId18"/>
    <p:sldId id="267" r:id="rId19"/>
    <p:sldId id="266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09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10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23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02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27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905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50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1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56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36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05A5D-66CB-4FE8-99EA-44F260ACE480}" type="datetimeFigureOut">
              <a:rPr kumimoji="1" lang="ja-JP" altLang="en-US" smtClean="0"/>
              <a:t>2023/11/29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09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　　　　キャラクターモデル↓</a:t>
            </a:r>
            <a:endParaRPr kumimoji="1"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　　　　　　机モデル↓</a:t>
            </a:r>
            <a:endParaRPr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4" y="233241"/>
            <a:ext cx="1306736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528</Words>
  <Application>Microsoft Office PowerPoint</Application>
  <PresentationFormat>ワイド画面</PresentationFormat>
  <Paragraphs>85</Paragraphs>
  <Slides>24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40" baseType="lpstr">
      <vt:lpstr>Adobe Gothic Std B</vt:lpstr>
      <vt:lpstr>AR Pゴシック体S</vt:lpstr>
      <vt:lpstr>AR P丸ゴシック体E</vt:lpstr>
      <vt:lpstr>AR P黒丸ＰＯＰ体H</vt:lpstr>
      <vt:lpstr>AR P悠々ゴシック体E</vt:lpstr>
      <vt:lpstr>HGS創英角ﾎﾟｯﾌﾟ体</vt:lpstr>
      <vt:lpstr>新細明體</vt:lpstr>
      <vt:lpstr>UD デジタル 教科書体 NK-B</vt:lpstr>
      <vt:lpstr>小塚ゴシック Pro B</vt:lpstr>
      <vt:lpstr>小塚ゴシック Pro H</vt:lpstr>
      <vt:lpstr>游ゴシック</vt:lpstr>
      <vt:lpstr>游ゴシック Light</vt:lpstr>
      <vt:lpstr>游明朝</vt:lpstr>
      <vt:lpstr>Arial</vt:lpstr>
      <vt:lpstr>Times New Roman</vt:lpstr>
      <vt:lpstr>Office テーマ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森田説明スライド！（仮配置スライド）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21</cp:revision>
  <dcterms:created xsi:type="dcterms:W3CDTF">2023-11-20T01:28:01Z</dcterms:created>
  <dcterms:modified xsi:type="dcterms:W3CDTF">2023-11-29T00:28:00Z</dcterms:modified>
</cp:coreProperties>
</file>